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6" r:id="rId3"/>
    <p:sldId id="257" r:id="rId4"/>
    <p:sldId id="268" r:id="rId5"/>
    <p:sldId id="258" r:id="rId6"/>
    <p:sldId id="259" r:id="rId7"/>
    <p:sldId id="260" r:id="rId8"/>
    <p:sldId id="266" r:id="rId9"/>
    <p:sldId id="261" r:id="rId10"/>
    <p:sldId id="264" r:id="rId11"/>
    <p:sldId id="263" r:id="rId12"/>
    <p:sldId id="262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>
      <p:cViewPr varScale="1">
        <p:scale>
          <a:sx n="79" d="100"/>
          <a:sy n="79" d="100"/>
        </p:scale>
        <p:origin x="91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8FAA696-264C-42AE-A045-451DD3A562D0}" type="datetimeFigureOut">
              <a:rPr lang="en-US" smtClean="0"/>
              <a:pPr/>
              <a:t>09/23/2014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75F90AE-BDD6-4D6B-9523-5E111ABA0B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AA696-264C-42AE-A045-451DD3A562D0}" type="datetimeFigureOut">
              <a:rPr lang="en-US" smtClean="0"/>
              <a:pPr/>
              <a:t>09/23/2014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F90AE-BDD6-4D6B-9523-5E111ABA0B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AA696-264C-42AE-A045-451DD3A562D0}" type="datetimeFigureOut">
              <a:rPr lang="en-US" smtClean="0"/>
              <a:pPr/>
              <a:t>09/23/2014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75F90AE-BDD6-4D6B-9523-5E111ABA0B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AA696-264C-42AE-A045-451DD3A562D0}" type="datetimeFigureOut">
              <a:rPr lang="en-US" smtClean="0"/>
              <a:pPr/>
              <a:t>09/23/2014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F90AE-BDD6-4D6B-9523-5E111ABA0B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8FAA696-264C-42AE-A045-451DD3A562D0}" type="datetimeFigureOut">
              <a:rPr lang="en-US" smtClean="0"/>
              <a:pPr/>
              <a:t>09/23/2014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75F90AE-BDD6-4D6B-9523-5E111ABA0B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AA696-264C-42AE-A045-451DD3A562D0}" type="datetimeFigureOut">
              <a:rPr lang="en-US" smtClean="0"/>
              <a:pPr/>
              <a:t>09/23/2014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F90AE-BDD6-4D6B-9523-5E111ABA0B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AA696-264C-42AE-A045-451DD3A562D0}" type="datetimeFigureOut">
              <a:rPr lang="en-US" smtClean="0"/>
              <a:pPr/>
              <a:t>09/23/2014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F90AE-BDD6-4D6B-9523-5E111ABA0B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AA696-264C-42AE-A045-451DD3A562D0}" type="datetimeFigureOut">
              <a:rPr lang="en-US" smtClean="0"/>
              <a:pPr/>
              <a:t>09/23/2014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F90AE-BDD6-4D6B-9523-5E111ABA0B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AA696-264C-42AE-A045-451DD3A562D0}" type="datetimeFigureOut">
              <a:rPr lang="en-US" smtClean="0"/>
              <a:pPr/>
              <a:t>09/23/2014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F90AE-BDD6-4D6B-9523-5E111ABA0B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AA696-264C-42AE-A045-451DD3A562D0}" type="datetimeFigureOut">
              <a:rPr lang="en-US" smtClean="0"/>
              <a:pPr/>
              <a:t>09/23/2014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75F90AE-BDD6-4D6B-9523-5E111ABA0B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AA696-264C-42AE-A045-451DD3A562D0}" type="datetimeFigureOut">
              <a:rPr lang="en-US" smtClean="0"/>
              <a:pPr/>
              <a:t>09/23/2014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F90AE-BDD6-4D6B-9523-5E111ABA0B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68FAA696-264C-42AE-A045-451DD3A562D0}" type="datetimeFigureOut">
              <a:rPr lang="en-US" smtClean="0"/>
              <a:pPr/>
              <a:t>09/23/2014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375F90AE-BDD6-4D6B-9523-5E111ABA0B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" y="1719070"/>
            <a:ext cx="3505200" cy="4757929"/>
          </a:xfrm>
        </p:spPr>
        <p:txBody>
          <a:bodyPr/>
          <a:lstStyle/>
          <a:p>
            <a:r>
              <a:rPr lang="en-US" dirty="0" smtClean="0"/>
              <a:t>1)  What images do you see in this picture?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2)  What do you think is happening in this picture?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3)  What do you think this picture is telling us about today’s lesson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 up – With a Partner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600200"/>
            <a:ext cx="5349766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637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US" sz="4400" dirty="0"/>
              <a:t>I</a:t>
            </a:r>
            <a:r>
              <a:rPr lang="en-US" sz="4400" dirty="0" smtClean="0"/>
              <a:t>s the government’s only job to protect property and maintain peace?</a:t>
            </a:r>
          </a:p>
          <a:p>
            <a:pPr marL="45720" indent="0" algn="ctr">
              <a:buNone/>
            </a:pPr>
            <a:r>
              <a:rPr lang="en-US" sz="4400" dirty="0" smtClean="0"/>
              <a:t>Why / Why Not</a:t>
            </a:r>
            <a:endParaRPr lang="en-US" sz="44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Question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87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304800" y="1719072"/>
            <a:ext cx="4191000" cy="475792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Tariffs are taxes on imported goods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Supposed to protect American business by making American products cheaper</a:t>
            </a:r>
          </a:p>
          <a:p>
            <a:pPr lvl="1">
              <a:buNone/>
            </a:pPr>
            <a:endParaRPr lang="en-US" dirty="0"/>
          </a:p>
          <a:p>
            <a:endParaRPr lang="en-US" dirty="0"/>
          </a:p>
          <a:p>
            <a:r>
              <a:rPr lang="en-US" dirty="0" smtClean="0"/>
              <a:t>Contradicts Free Trade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What’s a tariff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820635"/>
            <a:ext cx="4800600" cy="6037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2990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How do you think laissez-faire economics promoted the growth of industrialization?</a:t>
            </a:r>
          </a:p>
          <a:p>
            <a:endParaRPr lang="en-US" sz="3200" dirty="0"/>
          </a:p>
          <a:p>
            <a:r>
              <a:rPr lang="en-US" sz="3200" dirty="0" smtClean="0"/>
              <a:t>Do you think this strategy is still relevant today?  Could it help our economy?  How?</a:t>
            </a:r>
            <a:endParaRPr lang="en-US" sz="32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Question?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4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681729"/>
          </a:xfrm>
        </p:spPr>
        <p:txBody>
          <a:bodyPr>
            <a:normAutofit/>
          </a:bodyPr>
          <a:lstStyle/>
          <a:p>
            <a:r>
              <a:rPr lang="en-US" dirty="0" smtClean="0"/>
              <a:t>First:  Read “New Inventions” on page 94 and create a chart highlighting </a:t>
            </a:r>
            <a:r>
              <a:rPr lang="en-US" dirty="0" smtClean="0"/>
              <a:t>the:</a:t>
            </a:r>
          </a:p>
          <a:p>
            <a:endParaRPr lang="en-US" dirty="0"/>
          </a:p>
          <a:p>
            <a:r>
              <a:rPr lang="en-US" dirty="0" smtClean="0"/>
              <a:t>#1) Invention</a:t>
            </a:r>
          </a:p>
          <a:p>
            <a:r>
              <a:rPr lang="en-US" dirty="0" smtClean="0"/>
              <a:t>#2) Inventor</a:t>
            </a:r>
          </a:p>
          <a:p>
            <a:r>
              <a:rPr lang="en-US" dirty="0" smtClean="0"/>
              <a:t>#3) How the invention </a:t>
            </a:r>
            <a:r>
              <a:rPr lang="en-US" dirty="0" smtClean="0"/>
              <a:t>might change America.  </a:t>
            </a:r>
          </a:p>
          <a:p>
            <a:endParaRPr lang="en-US" dirty="0" smtClean="0"/>
          </a:p>
          <a:p>
            <a:r>
              <a:rPr lang="en-US" dirty="0" smtClean="0"/>
              <a:t>Second: Look at your lives and create a list of the top five important inventions of from your lifetime (or the past 20 years or so) and why that invention is significant </a:t>
            </a:r>
          </a:p>
          <a:p>
            <a:endParaRPr lang="en-US" dirty="0" smtClean="0"/>
          </a:p>
          <a:p>
            <a:r>
              <a:rPr lang="en-US" dirty="0" smtClean="0"/>
              <a:t>Third:  Create a list of the top 5 inventions of all time and why you chose them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Activity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381000"/>
            <a:ext cx="1981200" cy="1828800"/>
          </a:xfrm>
        </p:spPr>
        <p:txBody>
          <a:bodyPr/>
          <a:lstStyle/>
          <a:p>
            <a:r>
              <a:rPr lang="en-US" dirty="0" smtClean="0"/>
              <a:t>The Rise of Industry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324600" cy="1828800"/>
          </a:xfrm>
        </p:spPr>
        <p:txBody>
          <a:bodyPr/>
          <a:lstStyle/>
          <a:p>
            <a:r>
              <a:rPr lang="en-US" dirty="0" smtClean="0"/>
              <a:t>Industrialization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05000"/>
            <a:ext cx="6548994" cy="4482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917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3 ideal conditions in United States for Industrialization</a:t>
            </a:r>
          </a:p>
          <a:p>
            <a:endParaRPr lang="en-US" dirty="0"/>
          </a:p>
          <a:p>
            <a:r>
              <a:rPr lang="en-US" dirty="0" smtClean="0"/>
              <a:t>#</a:t>
            </a:r>
            <a:r>
              <a:rPr lang="en-US" sz="2600" dirty="0" smtClean="0"/>
              <a:t>1–Natural Resources</a:t>
            </a:r>
          </a:p>
          <a:p>
            <a:endParaRPr lang="en-US" sz="2600" dirty="0"/>
          </a:p>
          <a:p>
            <a:pPr lvl="1"/>
            <a:r>
              <a:rPr lang="en-US" sz="2200" dirty="0" smtClean="0"/>
              <a:t>Timber, Coal, Iron petroleum</a:t>
            </a:r>
            <a:endParaRPr lang="en-US" sz="22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Ideal conditions for Industrialization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364" y="1828800"/>
            <a:ext cx="429768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0837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25" y="500062"/>
            <a:ext cx="7143750" cy="585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989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0" y="1714742"/>
            <a:ext cx="4038600" cy="4986528"/>
          </a:xfrm>
        </p:spPr>
        <p:txBody>
          <a:bodyPr/>
          <a:lstStyle/>
          <a:p>
            <a:r>
              <a:rPr lang="en-US" dirty="0" smtClean="0"/>
              <a:t>#2 – Human Resources</a:t>
            </a:r>
          </a:p>
          <a:p>
            <a:pPr lvl="1"/>
            <a:r>
              <a:rPr lang="en-US" dirty="0" smtClean="0"/>
              <a:t>Rapid Growth after Civil War</a:t>
            </a:r>
          </a:p>
          <a:p>
            <a:pPr lvl="1"/>
            <a:r>
              <a:rPr lang="en-US" dirty="0" smtClean="0"/>
              <a:t>Increased Immigration</a:t>
            </a:r>
            <a:endParaRPr lang="en-US" dirty="0"/>
          </a:p>
          <a:p>
            <a:pPr marL="365760" lvl="1" indent="0">
              <a:buNone/>
            </a:pPr>
            <a:endParaRPr lang="en-US" dirty="0" smtClean="0"/>
          </a:p>
          <a:p>
            <a:pPr marL="365760" lvl="1" indent="0">
              <a:buNone/>
            </a:pPr>
            <a:r>
              <a:rPr lang="en-US" dirty="0" smtClean="0"/>
              <a:t>Why would you need a lot of people for factories?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Ideal conditions for Industrialization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780309"/>
            <a:ext cx="4828463" cy="4281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3052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152400" y="1994444"/>
            <a:ext cx="4038600" cy="4407408"/>
          </a:xfrm>
        </p:spPr>
        <p:txBody>
          <a:bodyPr/>
          <a:lstStyle/>
          <a:p>
            <a:r>
              <a:rPr lang="en-US" dirty="0" smtClean="0"/>
              <a:t>#3 - Transportation Resources</a:t>
            </a:r>
          </a:p>
          <a:p>
            <a:endParaRPr lang="en-US" dirty="0"/>
          </a:p>
          <a:p>
            <a:pPr lvl="1"/>
            <a:r>
              <a:rPr lang="en-US" dirty="0" smtClean="0"/>
              <a:t>Trains Train Trains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Trains allowed for growth, product movement and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Ideal conditions for Industrialization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5725" y="2590800"/>
            <a:ext cx="5248275" cy="3214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3798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5334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Communications</a:t>
            </a:r>
          </a:p>
          <a:p>
            <a:pPr lvl="1"/>
            <a:r>
              <a:rPr lang="en-US" dirty="0" smtClean="0"/>
              <a:t>Bell (telephone)</a:t>
            </a:r>
          </a:p>
          <a:p>
            <a:endParaRPr lang="en-US" dirty="0"/>
          </a:p>
          <a:p>
            <a:r>
              <a:rPr lang="en-US" dirty="0" smtClean="0"/>
              <a:t>Transportation</a:t>
            </a:r>
          </a:p>
          <a:p>
            <a:pPr lvl="1"/>
            <a:r>
              <a:rPr lang="en-US" dirty="0" smtClean="0"/>
              <a:t>Westinghouse (air breaks), Duryea (gas powered auto), Wright (airplane)</a:t>
            </a:r>
          </a:p>
          <a:p>
            <a:endParaRPr lang="en-US" dirty="0"/>
          </a:p>
          <a:p>
            <a:r>
              <a:rPr lang="en-US" dirty="0" smtClean="0"/>
              <a:t>Daily Life</a:t>
            </a:r>
          </a:p>
          <a:p>
            <a:pPr lvl="1"/>
            <a:r>
              <a:rPr lang="en-US" dirty="0" smtClean="0"/>
              <a:t>Edison (light bulb), Cochrane(dishwasher)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were Inventions Changing America?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52600"/>
            <a:ext cx="4262016" cy="4529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3302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1)  From the previous list pick the 2 most important inventions</a:t>
            </a:r>
          </a:p>
          <a:p>
            <a:endParaRPr lang="en-US" dirty="0" smtClean="0"/>
          </a:p>
          <a:p>
            <a:r>
              <a:rPr lang="en-US" dirty="0" smtClean="0"/>
              <a:t>2)  Explain why these 2 inventions were more important than the others</a:t>
            </a:r>
            <a:r>
              <a:rPr lang="en-US" u="sng" dirty="0" smtClean="0"/>
              <a:t> AND </a:t>
            </a:r>
            <a:r>
              <a:rPr lang="en-US" dirty="0" smtClean="0"/>
              <a:t>how you feel they changed everyday life.</a:t>
            </a:r>
          </a:p>
          <a:p>
            <a:endParaRPr lang="en-US" dirty="0" smtClean="0"/>
          </a:p>
          <a:p>
            <a:r>
              <a:rPr lang="en-US" dirty="0" smtClean="0"/>
              <a:t>3)  Get ready to share out in a few minutes</a:t>
            </a:r>
          </a:p>
          <a:p>
            <a:endParaRPr lang="en-US" dirty="0" smtClean="0"/>
          </a:p>
          <a:p>
            <a:pPr algn="ctr"/>
            <a:r>
              <a:rPr lang="en-US" dirty="0" smtClean="0"/>
              <a:t>****EVERYBODY IN THE GROUP NEEDS TO MAKE THEIR ARGUMENT IN THEIR NOTEBOOK****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your Groups….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5105400" y="1752600"/>
            <a:ext cx="4038600" cy="440740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Theory that states let people do as they please  </a:t>
            </a:r>
          </a:p>
          <a:p>
            <a:endParaRPr lang="en-US" dirty="0"/>
          </a:p>
          <a:p>
            <a:r>
              <a:rPr lang="en-US" dirty="0" smtClean="0"/>
              <a:t>Less Government Regulation (especially business)</a:t>
            </a:r>
          </a:p>
          <a:p>
            <a:endParaRPr lang="en-US" dirty="0"/>
          </a:p>
          <a:p>
            <a:r>
              <a:rPr lang="en-US" dirty="0" smtClean="0"/>
              <a:t>Gov’t role is to protect property and maintaining peace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Laissez-Faire?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57400"/>
            <a:ext cx="5197021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7638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461</TotalTime>
  <Words>408</Words>
  <Application>Microsoft Office PowerPoint</Application>
  <PresentationFormat>On-screen Show (4:3)</PresentationFormat>
  <Paragraphs>76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Franklin Gothic Medium</vt:lpstr>
      <vt:lpstr>Wingdings</vt:lpstr>
      <vt:lpstr>Wingdings 2</vt:lpstr>
      <vt:lpstr>Grid</vt:lpstr>
      <vt:lpstr>Warm up – With a Partner</vt:lpstr>
      <vt:lpstr>Industrialization</vt:lpstr>
      <vt:lpstr>Ideal conditions for Industrialization</vt:lpstr>
      <vt:lpstr>PowerPoint Presentation</vt:lpstr>
      <vt:lpstr>Ideal conditions for Industrialization</vt:lpstr>
      <vt:lpstr>Ideal conditions for Industrialization</vt:lpstr>
      <vt:lpstr>How were Inventions Changing America?</vt:lpstr>
      <vt:lpstr>In your Groups….</vt:lpstr>
      <vt:lpstr>What is Laissez-Faire?</vt:lpstr>
      <vt:lpstr>Quick Question</vt:lpstr>
      <vt:lpstr>What’s a tariff</vt:lpstr>
      <vt:lpstr>Quick Question?</vt:lpstr>
      <vt:lpstr>Today’s Activity</vt:lpstr>
    </vt:vector>
  </TitlesOfParts>
  <Company>Duval County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Industrialization</dc:title>
  <dc:creator>Mcdonald, Damien L.</dc:creator>
  <cp:lastModifiedBy>Mcdonald, Damien L.</cp:lastModifiedBy>
  <cp:revision>15</cp:revision>
  <dcterms:created xsi:type="dcterms:W3CDTF">2012-09-14T11:34:58Z</dcterms:created>
  <dcterms:modified xsi:type="dcterms:W3CDTF">2014-09-23T16:03:44Z</dcterms:modified>
</cp:coreProperties>
</file>